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7" r:id="rId3"/>
    <p:sldId id="258" r:id="rId4"/>
    <p:sldId id="259" r:id="rId5"/>
    <p:sldId id="260" r:id="rId6"/>
    <p:sldId id="261"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923" y="4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050923-696C-4103-8102-3DFD69417901}" type="datetimeFigureOut">
              <a:rPr lang="en-US" smtClean="0"/>
              <a:t>8/31/2021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632F16-37F1-49BE-912F-60B97DE6C262}" type="slidenum">
              <a:rPr lang="en-US" smtClean="0"/>
              <a:t>‹#›</a:t>
            </a:fld>
            <a:endParaRPr lang="en-US"/>
          </a:p>
        </p:txBody>
      </p:sp>
    </p:spTree>
    <p:extLst>
      <p:ext uri="{BB962C8B-B14F-4D97-AF65-F5344CB8AC3E}">
        <p14:creationId xmlns:p14="http://schemas.microsoft.com/office/powerpoint/2010/main" val="926492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D26DBBBB-67DE-4DBA-B8C5-F2D305B24488}" type="datetime1">
              <a:rPr lang="en-US" smtClean="0"/>
              <a:t>8/31/2021</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41ECAC26-332B-44FC-9193-DEE3652AE76A}"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5DE9A6-579E-47A2-ADCE-5919E2BFA0D7}" type="datetime1">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AC26-332B-44FC-9193-DEE3652AE7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C681C3-4364-433D-966A-D8AA71491821}" type="datetime1">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AC26-332B-44FC-9193-DEE3652AE76A}"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8E3D83B-7BEE-4401-B710-B96EF3E345CD}" type="datetime1">
              <a:rPr lang="en-US" smtClean="0"/>
              <a:t>8/31/2021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AC26-332B-44FC-9193-DEE3652AE76A}"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DC1E4CF4-0F42-4CF7-AEB2-589CD97EC535}" type="datetime1">
              <a:rPr lang="en-US" smtClean="0"/>
              <a:t>8/31/2021</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41ECAC26-332B-44FC-9193-DEE3652AE76A}"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212AB5F6-FCF4-4FA2-B244-F428A0144977}" type="datetime1">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AC26-332B-44FC-9193-DEE3652AE76A}"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DF6691E1-781F-425C-BF86-2A4C52AEAAA4}" type="datetime1">
              <a:rPr lang="en-US" smtClean="0"/>
              <a:t>8/31/2021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ECAC26-332B-44FC-9193-DEE3652AE76A}"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8D59B7E-2CEA-4720-BD7F-018764374258}" type="datetime1">
              <a:rPr lang="en-US" smtClean="0"/>
              <a:t>8/31/2021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ECAC26-332B-44FC-9193-DEE3652AE76A}"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2FF7AF-6B79-485A-BF70-6A904D758747}" type="datetime1">
              <a:rPr lang="en-US" smtClean="0"/>
              <a:t>8/31/2021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ECAC26-332B-44FC-9193-DEE3652AE76A}"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D4D2B74-17A8-487B-A7DE-B8A255F30AEC}" type="datetime1">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AC26-332B-44FC-9193-DEE3652AE76A}"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9CF6B99-17D5-4B53-9309-5CE2AB0754F4}" type="datetime1">
              <a:rPr lang="en-US" smtClean="0"/>
              <a:t>8/31/2021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AC26-332B-44FC-9193-DEE3652AE76A}"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7A74D5B-4B05-45D2-A6C3-EB0CD1E331ED}" type="datetime1">
              <a:rPr lang="en-US" smtClean="0"/>
              <a:t>8/31/2021</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1ECAC26-332B-44FC-9193-DEE3652AE76A}"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solidFill>
                  <a:srgbClr val="C00000"/>
                </a:solidFill>
              </a:rPr>
              <a:t>Martin &amp; Mindfulness</a:t>
            </a:r>
          </a:p>
        </p:txBody>
      </p:sp>
      <p:sp>
        <p:nvSpPr>
          <p:cNvPr id="3" name="Subtitle 2"/>
          <p:cNvSpPr>
            <a:spLocks noGrp="1"/>
          </p:cNvSpPr>
          <p:nvPr>
            <p:ph type="subTitle" idx="1"/>
          </p:nvPr>
        </p:nvSpPr>
        <p:spPr/>
        <p:txBody>
          <a:bodyPr/>
          <a:lstStyle/>
          <a:p>
            <a:r>
              <a:rPr lang="en-US" dirty="0"/>
              <a:t>“Two Kinds of Righteousness”  1519</a:t>
            </a:r>
          </a:p>
        </p:txBody>
      </p:sp>
      <p:sp>
        <p:nvSpPr>
          <p:cNvPr id="5" name="Slide Number Placeholder 4"/>
          <p:cNvSpPr>
            <a:spLocks noGrp="1"/>
          </p:cNvSpPr>
          <p:nvPr>
            <p:ph type="sldNum" sz="quarter" idx="12"/>
          </p:nvPr>
        </p:nvSpPr>
        <p:spPr/>
        <p:txBody>
          <a:bodyPr/>
          <a:lstStyle/>
          <a:p>
            <a:fld id="{41ECAC26-332B-44FC-9193-DEE3652AE76A}" type="slidenum">
              <a:rPr lang="en-US" smtClean="0"/>
              <a:t>1</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09"/>
            <a:ext cx="2686050" cy="35814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56374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C00000"/>
                </a:solidFill>
              </a:rPr>
              <a:t> We still have needs</a:t>
            </a:r>
          </a:p>
        </p:txBody>
      </p:sp>
      <p:sp>
        <p:nvSpPr>
          <p:cNvPr id="3" name="Slide Number Placeholder 2"/>
          <p:cNvSpPr>
            <a:spLocks noGrp="1"/>
          </p:cNvSpPr>
          <p:nvPr>
            <p:ph type="sldNum" sz="quarter" idx="12"/>
          </p:nvPr>
        </p:nvSpPr>
        <p:spPr/>
        <p:txBody>
          <a:bodyPr/>
          <a:lstStyle/>
          <a:p>
            <a:fld id="{41ECAC26-332B-44FC-9193-DEE3652AE76A}" type="slidenum">
              <a:rPr lang="en-US" smtClean="0"/>
              <a:t>2</a:t>
            </a:fld>
            <a:endParaRPr lang="en-US"/>
          </a:p>
        </p:txBody>
      </p:sp>
      <p:sp>
        <p:nvSpPr>
          <p:cNvPr id="6" name="Content Placeholder 5"/>
          <p:cNvSpPr>
            <a:spLocks noGrp="1"/>
          </p:cNvSpPr>
          <p:nvPr>
            <p:ph sz="quarter" idx="1"/>
          </p:nvPr>
        </p:nvSpPr>
        <p:spPr/>
        <p:txBody>
          <a:bodyPr/>
          <a:lstStyle/>
          <a:p>
            <a:endParaRPr lang="en-US" dirty="0"/>
          </a:p>
          <a:p>
            <a:r>
              <a:rPr lang="en-US" dirty="0"/>
              <a:t>Addiction</a:t>
            </a:r>
          </a:p>
          <a:p>
            <a:r>
              <a:rPr lang="en-US" dirty="0"/>
              <a:t>Guilt</a:t>
            </a:r>
          </a:p>
          <a:p>
            <a:r>
              <a:rPr lang="en-US" dirty="0"/>
              <a:t>Depression</a:t>
            </a:r>
          </a:p>
          <a:p>
            <a:r>
              <a:rPr lang="en-US" dirty="0"/>
              <a:t>Materialism</a:t>
            </a:r>
          </a:p>
          <a:p>
            <a:r>
              <a:rPr lang="en-US" dirty="0"/>
              <a:t>Gambling</a:t>
            </a:r>
          </a:p>
          <a:p>
            <a:r>
              <a:rPr lang="en-US" dirty="0"/>
              <a:t>Boredom</a:t>
            </a:r>
          </a:p>
          <a:p>
            <a:endParaRPr lang="en-US" dirty="0"/>
          </a:p>
        </p:txBody>
      </p:sp>
      <p:pic>
        <p:nvPicPr>
          <p:cNvPr id="8" name="Content Placeholder 7"/>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5410200" y="1752600"/>
            <a:ext cx="2732528" cy="39655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14674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 When we look within</a:t>
            </a:r>
          </a:p>
        </p:txBody>
      </p:sp>
      <p:sp>
        <p:nvSpPr>
          <p:cNvPr id="3" name="Slide Number Placeholder 2"/>
          <p:cNvSpPr>
            <a:spLocks noGrp="1"/>
          </p:cNvSpPr>
          <p:nvPr>
            <p:ph type="sldNum" sz="quarter" idx="12"/>
          </p:nvPr>
        </p:nvSpPr>
        <p:spPr/>
        <p:txBody>
          <a:bodyPr/>
          <a:lstStyle/>
          <a:p>
            <a:fld id="{41ECAC26-332B-44FC-9193-DEE3652AE76A}" type="slidenum">
              <a:rPr lang="en-US" smtClean="0"/>
              <a:t>3</a:t>
            </a:fld>
            <a:endParaRPr lang="en-US"/>
          </a:p>
        </p:txBody>
      </p:sp>
      <p:sp>
        <p:nvSpPr>
          <p:cNvPr id="4" name="Content Placeholder 3"/>
          <p:cNvSpPr>
            <a:spLocks noGrp="1"/>
          </p:cNvSpPr>
          <p:nvPr>
            <p:ph sz="quarter" idx="1"/>
          </p:nvPr>
        </p:nvSpPr>
        <p:spPr/>
        <p:txBody>
          <a:bodyPr/>
          <a:lstStyle/>
          <a:p>
            <a:endParaRPr lang="en-US" dirty="0"/>
          </a:p>
          <a:p>
            <a:r>
              <a:rPr lang="en-US" dirty="0"/>
              <a:t>Total Depravity means that every part of a person is affected by sin</a:t>
            </a:r>
          </a:p>
          <a:p>
            <a:endParaRPr lang="en-US" dirty="0"/>
          </a:p>
          <a:p>
            <a:r>
              <a:rPr lang="en-US" dirty="0"/>
              <a:t>This includes Mind, Body, Soul, Logic, Love, Feelings, Intuition, Imagination…</a:t>
            </a:r>
          </a:p>
        </p:txBody>
      </p:sp>
      <p:pic>
        <p:nvPicPr>
          <p:cNvPr id="6" name="Content Placeholder 5"/>
          <p:cNvPicPr>
            <a:picLocks noGrp="1" noChangeAspect="1"/>
          </p:cNvPicPr>
          <p:nvPr>
            <p:ph sz="quarter" idx="2"/>
          </p:nvPr>
        </p:nvPicPr>
        <p:blipFill>
          <a:blip r:embed="rId2" cstate="print">
            <a:extLst>
              <a:ext uri="{28A0092B-C50C-407E-A947-70E740481C1C}">
                <a14:useLocalDpi xmlns:a14="http://schemas.microsoft.com/office/drawing/2010/main" val="0"/>
              </a:ext>
            </a:extLst>
          </a:blip>
          <a:stretch>
            <a:fillRect/>
          </a:stretch>
        </p:blipFill>
        <p:spPr>
          <a:xfrm>
            <a:off x="4672012" y="1703387"/>
            <a:ext cx="3962400" cy="3962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872998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 Is Mindfulness Useful?</a:t>
            </a:r>
          </a:p>
        </p:txBody>
      </p:sp>
      <p:sp>
        <p:nvSpPr>
          <p:cNvPr id="3" name="Slide Number Placeholder 2"/>
          <p:cNvSpPr>
            <a:spLocks noGrp="1"/>
          </p:cNvSpPr>
          <p:nvPr>
            <p:ph type="sldNum" sz="quarter" idx="12"/>
          </p:nvPr>
        </p:nvSpPr>
        <p:spPr/>
        <p:txBody>
          <a:bodyPr/>
          <a:lstStyle/>
          <a:p>
            <a:fld id="{41ECAC26-332B-44FC-9193-DEE3652AE76A}" type="slidenum">
              <a:rPr lang="en-US" smtClean="0"/>
              <a:t>4</a:t>
            </a:fld>
            <a:endParaRPr lang="en-US"/>
          </a:p>
        </p:txBody>
      </p:sp>
      <p:pic>
        <p:nvPicPr>
          <p:cNvPr id="7" name="Content Placeholder 6"/>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2590800" y="1706562"/>
            <a:ext cx="3962400" cy="3962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15674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C00000"/>
                </a:solidFill>
              </a:rPr>
              <a:t>1.  We need Alien Righteousness</a:t>
            </a:r>
          </a:p>
        </p:txBody>
      </p:sp>
      <p:sp>
        <p:nvSpPr>
          <p:cNvPr id="3" name="Slide Number Placeholder 2"/>
          <p:cNvSpPr>
            <a:spLocks noGrp="1"/>
          </p:cNvSpPr>
          <p:nvPr>
            <p:ph type="sldNum" sz="quarter" idx="12"/>
          </p:nvPr>
        </p:nvSpPr>
        <p:spPr/>
        <p:txBody>
          <a:bodyPr/>
          <a:lstStyle/>
          <a:p>
            <a:fld id="{41ECAC26-332B-44FC-9193-DEE3652AE76A}" type="slidenum">
              <a:rPr lang="en-US" smtClean="0"/>
              <a:t>5</a:t>
            </a:fld>
            <a:endParaRPr lang="en-US"/>
          </a:p>
        </p:txBody>
      </p:sp>
      <p:sp>
        <p:nvSpPr>
          <p:cNvPr id="6" name="Content Placeholder 5"/>
          <p:cNvSpPr>
            <a:spLocks noGrp="1"/>
          </p:cNvSpPr>
          <p:nvPr>
            <p:ph sz="quarter" idx="1"/>
          </p:nvPr>
        </p:nvSpPr>
        <p:spPr/>
        <p:txBody>
          <a:bodyPr/>
          <a:lstStyle/>
          <a:p>
            <a:pPr marL="0" marR="0" indent="0">
              <a:spcBef>
                <a:spcPts val="0"/>
              </a:spcBef>
              <a:spcAft>
                <a:spcPts val="0"/>
              </a:spcAft>
              <a:buNone/>
            </a:pPr>
            <a:r>
              <a:rPr lang="en-US" sz="2800" i="1" dirty="0">
                <a:latin typeface="Arial"/>
                <a:ea typeface="Calibri"/>
                <a:cs typeface="Times New Roman"/>
              </a:rPr>
              <a:t>“There are two kinds of Christian righteousness …The first is </a:t>
            </a:r>
            <a:r>
              <a:rPr lang="en-US" sz="2800" i="1" u="sng" dirty="0">
                <a:latin typeface="Arial"/>
                <a:ea typeface="Calibri"/>
                <a:cs typeface="Times New Roman"/>
              </a:rPr>
              <a:t>alien righteousness</a:t>
            </a:r>
            <a:r>
              <a:rPr lang="en-US" sz="2800" i="1" dirty="0">
                <a:latin typeface="Arial"/>
                <a:ea typeface="Calibri"/>
                <a:cs typeface="Times New Roman"/>
              </a:rPr>
              <a:t> that is the righteousness of another, instilled from without. This is the righteousness of Christ, by which he justifies through faith.”</a:t>
            </a:r>
            <a:endParaRPr lang="en-US" sz="2800" dirty="0">
              <a:latin typeface="Arial"/>
              <a:ea typeface="Calibri"/>
              <a:cs typeface="Times New Roman"/>
            </a:endParaRPr>
          </a:p>
          <a:p>
            <a:endParaRPr lang="en-US" dirty="0"/>
          </a:p>
        </p:txBody>
      </p:sp>
      <p:pic>
        <p:nvPicPr>
          <p:cNvPr id="8" name="Content Placeholder 7"/>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5224462" y="1779587"/>
            <a:ext cx="2857500" cy="3810000"/>
          </a:xfrm>
        </p:spPr>
      </p:pic>
    </p:spTree>
    <p:extLst>
      <p:ext uri="{BB962C8B-B14F-4D97-AF65-F5344CB8AC3E}">
        <p14:creationId xmlns:p14="http://schemas.microsoft.com/office/powerpoint/2010/main" val="45704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2. This Righteousness is Complete</a:t>
            </a:r>
          </a:p>
        </p:txBody>
      </p:sp>
      <p:sp>
        <p:nvSpPr>
          <p:cNvPr id="3" name="Slide Number Placeholder 2"/>
          <p:cNvSpPr>
            <a:spLocks noGrp="1"/>
          </p:cNvSpPr>
          <p:nvPr>
            <p:ph type="sldNum" sz="quarter" idx="12"/>
          </p:nvPr>
        </p:nvSpPr>
        <p:spPr/>
        <p:txBody>
          <a:bodyPr/>
          <a:lstStyle/>
          <a:p>
            <a:fld id="{41ECAC26-332B-44FC-9193-DEE3652AE76A}" type="slidenum">
              <a:rPr lang="en-US" smtClean="0"/>
              <a:t>6</a:t>
            </a:fld>
            <a:endParaRPr lang="en-US"/>
          </a:p>
        </p:txBody>
      </p:sp>
      <p:sp>
        <p:nvSpPr>
          <p:cNvPr id="6" name="Content Placeholder 5"/>
          <p:cNvSpPr>
            <a:spLocks noGrp="1"/>
          </p:cNvSpPr>
          <p:nvPr>
            <p:ph sz="quarter" idx="1"/>
          </p:nvPr>
        </p:nvSpPr>
        <p:spPr/>
        <p:txBody>
          <a:bodyPr>
            <a:normAutofit fontScale="92500"/>
          </a:bodyPr>
          <a:lstStyle/>
          <a:p>
            <a:pPr marL="0" marR="0" indent="0">
              <a:spcBef>
                <a:spcPts val="0"/>
              </a:spcBef>
              <a:spcAft>
                <a:spcPts val="0"/>
              </a:spcAft>
              <a:buNone/>
            </a:pPr>
            <a:r>
              <a:rPr lang="en-US" sz="2800" i="1" dirty="0">
                <a:latin typeface="Arial"/>
                <a:ea typeface="Calibri"/>
                <a:cs typeface="Times New Roman"/>
              </a:rPr>
              <a:t>“This is an infinite righteousness, and one that swallows up our sins in a moment, for it is impossible that sin should exist in Christ.  On the contrary, he who trusts in Christ exists in Christ; he is one with Christ, having the same righteousness as he.  It is therefore impossible that sin should remain in him. This righteousness is primary; is the basis, the cause, the source of all our own actual righteousness. For this is the righteousness given in place of the original righteousness lost in Adam. It accomplishes the same as that original righteousness would have accomplished; rather, it accomplishes more.”</a:t>
            </a:r>
            <a:endParaRPr lang="en-US" sz="2800" dirty="0">
              <a:latin typeface="Arial"/>
              <a:ea typeface="Calibri"/>
              <a:cs typeface="Times New Roman"/>
            </a:endParaRPr>
          </a:p>
          <a:p>
            <a:endParaRPr lang="en-US" dirty="0"/>
          </a:p>
        </p:txBody>
      </p:sp>
    </p:spTree>
    <p:extLst>
      <p:ext uri="{BB962C8B-B14F-4D97-AF65-F5344CB8AC3E}">
        <p14:creationId xmlns:p14="http://schemas.microsoft.com/office/powerpoint/2010/main" val="1736637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3.  This Righteousness Develops</a:t>
            </a:r>
          </a:p>
        </p:txBody>
      </p:sp>
      <p:sp>
        <p:nvSpPr>
          <p:cNvPr id="3" name="Slide Number Placeholder 2"/>
          <p:cNvSpPr>
            <a:spLocks noGrp="1"/>
          </p:cNvSpPr>
          <p:nvPr>
            <p:ph type="sldNum" sz="quarter" idx="12"/>
          </p:nvPr>
        </p:nvSpPr>
        <p:spPr/>
        <p:txBody>
          <a:bodyPr/>
          <a:lstStyle/>
          <a:p>
            <a:fld id="{41ECAC26-332B-44FC-9193-DEE3652AE76A}" type="slidenum">
              <a:rPr lang="en-US" smtClean="0"/>
              <a:t>7</a:t>
            </a:fld>
            <a:endParaRPr lang="en-US"/>
          </a:p>
        </p:txBody>
      </p:sp>
      <p:sp>
        <p:nvSpPr>
          <p:cNvPr id="5" name="Content Placeholder 4"/>
          <p:cNvSpPr>
            <a:spLocks noGrp="1"/>
          </p:cNvSpPr>
          <p:nvPr>
            <p:ph sz="quarter" idx="1"/>
          </p:nvPr>
        </p:nvSpPr>
        <p:spPr/>
        <p:txBody>
          <a:bodyPr>
            <a:normAutofit fontScale="92500" lnSpcReduction="10000"/>
          </a:bodyPr>
          <a:lstStyle/>
          <a:p>
            <a:pPr marL="0" marR="0" indent="0">
              <a:spcBef>
                <a:spcPts val="0"/>
              </a:spcBef>
              <a:spcAft>
                <a:spcPts val="0"/>
              </a:spcAft>
              <a:buNone/>
            </a:pPr>
            <a:r>
              <a:rPr lang="en-US" sz="2800" dirty="0">
                <a:latin typeface="Arial"/>
                <a:ea typeface="Calibri"/>
                <a:cs typeface="Times New Roman"/>
              </a:rPr>
              <a:t>“</a:t>
            </a:r>
            <a:r>
              <a:rPr lang="en-US" sz="2800" i="1" dirty="0">
                <a:latin typeface="Arial"/>
                <a:ea typeface="Calibri"/>
                <a:cs typeface="Times New Roman"/>
              </a:rPr>
              <a:t>The second kind of righteousness is our proper righteousness, not because we alone work it, but because we work with that first and alien righteousness.  This is that manner of life spent profitably in good works, in the first place, in slaying the flesh and crucifying the desires with respect to the self.”</a:t>
            </a:r>
            <a:endParaRPr lang="en-US" sz="2800" dirty="0">
              <a:latin typeface="Arial"/>
              <a:ea typeface="Calibri"/>
              <a:cs typeface="Times New Roman"/>
            </a:endParaRPr>
          </a:p>
          <a:p>
            <a:pPr marL="0" marR="0" indent="0">
              <a:spcBef>
                <a:spcPts val="0"/>
              </a:spcBef>
              <a:spcAft>
                <a:spcPts val="0"/>
              </a:spcAft>
              <a:buNone/>
            </a:pPr>
            <a:endParaRPr lang="en-US" sz="2800" dirty="0">
              <a:latin typeface="Arial"/>
              <a:ea typeface="Calibri"/>
              <a:cs typeface="Times New Roman"/>
            </a:endParaRPr>
          </a:p>
        </p:txBody>
      </p:sp>
      <p:sp>
        <p:nvSpPr>
          <p:cNvPr id="6" name="Content Placeholder 5"/>
          <p:cNvSpPr>
            <a:spLocks noGrp="1"/>
          </p:cNvSpPr>
          <p:nvPr>
            <p:ph sz="quarter" idx="2"/>
          </p:nvPr>
        </p:nvSpPr>
        <p:spPr/>
        <p:txBody>
          <a:bodyPr>
            <a:normAutofit fontScale="92500" lnSpcReduction="10000"/>
          </a:bodyPr>
          <a:lstStyle/>
          <a:p>
            <a:pPr marL="0" marR="0" indent="0">
              <a:spcBef>
                <a:spcPts val="0"/>
              </a:spcBef>
              <a:spcAft>
                <a:spcPts val="0"/>
              </a:spcAft>
              <a:buNone/>
            </a:pPr>
            <a:endParaRPr lang="en-US" sz="2800" i="1" dirty="0">
              <a:latin typeface="Arial"/>
              <a:ea typeface="Calibri"/>
              <a:cs typeface="Times New Roman"/>
            </a:endParaRPr>
          </a:p>
          <a:p>
            <a:pPr marL="0" marR="0" indent="0">
              <a:spcBef>
                <a:spcPts val="0"/>
              </a:spcBef>
              <a:spcAft>
                <a:spcPts val="0"/>
              </a:spcAft>
              <a:buNone/>
            </a:pPr>
            <a:endParaRPr lang="en-US" sz="2800" i="1" dirty="0">
              <a:latin typeface="Arial"/>
              <a:ea typeface="Calibri"/>
              <a:cs typeface="Times New Roman"/>
            </a:endParaRPr>
          </a:p>
          <a:p>
            <a:pPr marL="0" marR="0" indent="0">
              <a:spcBef>
                <a:spcPts val="0"/>
              </a:spcBef>
              <a:spcAft>
                <a:spcPts val="0"/>
              </a:spcAft>
              <a:buNone/>
            </a:pPr>
            <a:r>
              <a:rPr lang="en-US" sz="2800" i="1" dirty="0">
                <a:latin typeface="Arial"/>
                <a:ea typeface="Calibri"/>
                <a:cs typeface="Times New Roman"/>
              </a:rPr>
              <a:t>“Therefore through the first righteousness arises the voice of the bridegroom who says to the soul, ‘I am yours,’ but through the second comes the voice of the bride who answers, ‘I am yours.’”</a:t>
            </a:r>
            <a:endParaRPr lang="en-US" sz="2800" dirty="0">
              <a:latin typeface="Arial"/>
              <a:ea typeface="Calibri"/>
              <a:cs typeface="Times New Roman"/>
            </a:endParaRPr>
          </a:p>
          <a:p>
            <a:pPr marL="0" indent="0">
              <a:buNone/>
            </a:pPr>
            <a:endParaRPr lang="en-US" dirty="0"/>
          </a:p>
        </p:txBody>
      </p:sp>
    </p:spTree>
    <p:extLst>
      <p:ext uri="{BB962C8B-B14F-4D97-AF65-F5344CB8AC3E}">
        <p14:creationId xmlns:p14="http://schemas.microsoft.com/office/powerpoint/2010/main" val="3279825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1ECAC26-332B-44FC-9193-DEE3652AE76A}" type="slidenum">
              <a:rPr lang="en-US" smtClean="0"/>
              <a:t>8</a:t>
            </a:fld>
            <a:endParaRPr lang="en-US"/>
          </a:p>
        </p:txBody>
      </p:sp>
      <p:pic>
        <p:nvPicPr>
          <p:cNvPr id="6" name="Content Placeholder 5"/>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49337" y="1782762"/>
            <a:ext cx="2857500" cy="3810000"/>
          </a:xfrm>
        </p:spPr>
      </p:pic>
      <p:sp>
        <p:nvSpPr>
          <p:cNvPr id="5" name="Content Placeholder 4"/>
          <p:cNvSpPr>
            <a:spLocks noGrp="1"/>
          </p:cNvSpPr>
          <p:nvPr>
            <p:ph sz="quarter" idx="2"/>
          </p:nvPr>
        </p:nvSpPr>
        <p:spPr/>
        <p:txBody>
          <a:bodyPr/>
          <a:lstStyle/>
          <a:p>
            <a:pPr marL="0" indent="0">
              <a:buNone/>
            </a:pPr>
            <a:endParaRPr lang="en-US" dirty="0"/>
          </a:p>
          <a:p>
            <a:pPr marL="0" indent="0">
              <a:buNone/>
            </a:pPr>
            <a:endParaRPr lang="en-US" dirty="0"/>
          </a:p>
          <a:p>
            <a:pPr marL="0" indent="0">
              <a:buNone/>
            </a:pPr>
            <a:endParaRPr lang="en-US" dirty="0"/>
          </a:p>
          <a:p>
            <a:r>
              <a:rPr lang="en-US" sz="3200" dirty="0">
                <a:solidFill>
                  <a:srgbClr val="C00000"/>
                </a:solidFill>
              </a:rPr>
              <a:t>500 years later, we still need help from the outside.</a:t>
            </a:r>
          </a:p>
          <a:p>
            <a:endParaRPr lang="en-US" dirty="0"/>
          </a:p>
        </p:txBody>
      </p:sp>
    </p:spTree>
    <p:extLst>
      <p:ext uri="{BB962C8B-B14F-4D97-AF65-F5344CB8AC3E}">
        <p14:creationId xmlns:p14="http://schemas.microsoft.com/office/powerpoint/2010/main" val="13053331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65</TotalTime>
  <Words>360</Words>
  <Application>Microsoft Office PowerPoint</Application>
  <PresentationFormat>On-screen Show (4:3)</PresentationFormat>
  <Paragraphs>37</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Bookman Old Style</vt:lpstr>
      <vt:lpstr>Calibri</vt:lpstr>
      <vt:lpstr>Gill Sans MT</vt:lpstr>
      <vt:lpstr>Times New Roman</vt:lpstr>
      <vt:lpstr>Wingdings</vt:lpstr>
      <vt:lpstr>Wingdings 3</vt:lpstr>
      <vt:lpstr>Origin</vt:lpstr>
      <vt:lpstr>Martin &amp; Mindfulness</vt:lpstr>
      <vt:lpstr> We still have needs</vt:lpstr>
      <vt:lpstr> When we look within</vt:lpstr>
      <vt:lpstr> Is Mindfulness Useful?</vt:lpstr>
      <vt:lpstr>1.  We need Alien Righteousness</vt:lpstr>
      <vt:lpstr>2. This Righteousness is Complete</vt:lpstr>
      <vt:lpstr>3.  This Righteousness Develops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Nicole Spaeth</cp:lastModifiedBy>
  <cp:revision>9</cp:revision>
  <dcterms:created xsi:type="dcterms:W3CDTF">2017-01-05T20:45:43Z</dcterms:created>
  <dcterms:modified xsi:type="dcterms:W3CDTF">2021-08-31T16:57:26Z</dcterms:modified>
</cp:coreProperties>
</file>